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63"/>
    <p:restoredTop sz="94648"/>
  </p:normalViewPr>
  <p:slideViewPr>
    <p:cSldViewPr snapToGrid="0" snapToObjects="1">
      <p:cViewPr varScale="1">
        <p:scale>
          <a:sx n="22" d="100"/>
          <a:sy n="22" d="100"/>
        </p:scale>
        <p:origin x="448" y="3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B2E8AF-86F6-A848-BD87-01C81380B67A}" type="datetimeFigureOut">
              <a:rPr lang="en-US" smtClean="0"/>
              <a:t>9/14/18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22AC75-53CF-5948-84C8-A12D74FF063A}" type="slidenum">
              <a:rPr lang="en-US" smtClean="0"/>
              <a:t>‹#›</a:t>
            </a:fld>
            <a:endParaRPr lang="en-US" dirty="0"/>
          </a:p>
        </p:txBody>
      </p:sp>
    </p:spTree>
    <p:extLst>
      <p:ext uri="{BB962C8B-B14F-4D97-AF65-F5344CB8AC3E}">
        <p14:creationId xmlns:p14="http://schemas.microsoft.com/office/powerpoint/2010/main" val="3490259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2E8AF-86F6-A848-BD87-01C81380B67A}" type="datetimeFigureOut">
              <a:rPr lang="en-US" smtClean="0"/>
              <a:t>9/14/18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22AC75-53CF-5948-84C8-A12D74FF063A}" type="slidenum">
              <a:rPr lang="en-US" smtClean="0"/>
              <a:t>‹#›</a:t>
            </a:fld>
            <a:endParaRPr lang="en-US" dirty="0"/>
          </a:p>
        </p:txBody>
      </p:sp>
    </p:spTree>
    <p:extLst>
      <p:ext uri="{BB962C8B-B14F-4D97-AF65-F5344CB8AC3E}">
        <p14:creationId xmlns:p14="http://schemas.microsoft.com/office/powerpoint/2010/main" val="461537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2E8AF-86F6-A848-BD87-01C81380B67A}" type="datetimeFigureOut">
              <a:rPr lang="en-US" smtClean="0"/>
              <a:t>9/14/18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22AC75-53CF-5948-84C8-A12D74FF063A}" type="slidenum">
              <a:rPr lang="en-US" smtClean="0"/>
              <a:t>‹#›</a:t>
            </a:fld>
            <a:endParaRPr lang="en-US" dirty="0"/>
          </a:p>
        </p:txBody>
      </p:sp>
    </p:spTree>
    <p:extLst>
      <p:ext uri="{BB962C8B-B14F-4D97-AF65-F5344CB8AC3E}">
        <p14:creationId xmlns:p14="http://schemas.microsoft.com/office/powerpoint/2010/main" val="2895745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B2E8AF-86F6-A848-BD87-01C81380B67A}" type="datetimeFigureOut">
              <a:rPr lang="en-US" smtClean="0"/>
              <a:t>9/14/18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22AC75-53CF-5948-84C8-A12D74FF063A}" type="slidenum">
              <a:rPr lang="en-US" smtClean="0"/>
              <a:t>‹#›</a:t>
            </a:fld>
            <a:endParaRPr lang="en-US" dirty="0"/>
          </a:p>
        </p:txBody>
      </p:sp>
    </p:spTree>
    <p:extLst>
      <p:ext uri="{BB962C8B-B14F-4D97-AF65-F5344CB8AC3E}">
        <p14:creationId xmlns:p14="http://schemas.microsoft.com/office/powerpoint/2010/main" val="1139616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B2E8AF-86F6-A848-BD87-01C81380B67A}" type="datetimeFigureOut">
              <a:rPr lang="en-US" smtClean="0"/>
              <a:t>9/14/18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22AC75-53CF-5948-84C8-A12D74FF063A}" type="slidenum">
              <a:rPr lang="en-US" smtClean="0"/>
              <a:t>‹#›</a:t>
            </a:fld>
            <a:endParaRPr lang="en-US" dirty="0"/>
          </a:p>
        </p:txBody>
      </p:sp>
    </p:spTree>
    <p:extLst>
      <p:ext uri="{BB962C8B-B14F-4D97-AF65-F5344CB8AC3E}">
        <p14:creationId xmlns:p14="http://schemas.microsoft.com/office/powerpoint/2010/main" val="1595707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B2E8AF-86F6-A848-BD87-01C81380B67A}" type="datetimeFigureOut">
              <a:rPr lang="en-US" smtClean="0"/>
              <a:t>9/14/18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22AC75-53CF-5948-84C8-A12D74FF063A}" type="slidenum">
              <a:rPr lang="en-US" smtClean="0"/>
              <a:t>‹#›</a:t>
            </a:fld>
            <a:endParaRPr lang="en-US" dirty="0"/>
          </a:p>
        </p:txBody>
      </p:sp>
    </p:spTree>
    <p:extLst>
      <p:ext uri="{BB962C8B-B14F-4D97-AF65-F5344CB8AC3E}">
        <p14:creationId xmlns:p14="http://schemas.microsoft.com/office/powerpoint/2010/main" val="3092623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B2E8AF-86F6-A848-BD87-01C81380B67A}" type="datetimeFigureOut">
              <a:rPr lang="en-US" smtClean="0"/>
              <a:t>9/14/18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22AC75-53CF-5948-84C8-A12D74FF063A}" type="slidenum">
              <a:rPr lang="en-US" smtClean="0"/>
              <a:t>‹#›</a:t>
            </a:fld>
            <a:endParaRPr lang="en-US" dirty="0"/>
          </a:p>
        </p:txBody>
      </p:sp>
    </p:spTree>
    <p:extLst>
      <p:ext uri="{BB962C8B-B14F-4D97-AF65-F5344CB8AC3E}">
        <p14:creationId xmlns:p14="http://schemas.microsoft.com/office/powerpoint/2010/main" val="3541690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B2E8AF-86F6-A848-BD87-01C81380B67A}" type="datetimeFigureOut">
              <a:rPr lang="en-US" smtClean="0"/>
              <a:t>9/14/18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22AC75-53CF-5948-84C8-A12D74FF063A}" type="slidenum">
              <a:rPr lang="en-US" smtClean="0"/>
              <a:t>‹#›</a:t>
            </a:fld>
            <a:endParaRPr lang="en-US" dirty="0"/>
          </a:p>
        </p:txBody>
      </p:sp>
    </p:spTree>
    <p:extLst>
      <p:ext uri="{BB962C8B-B14F-4D97-AF65-F5344CB8AC3E}">
        <p14:creationId xmlns:p14="http://schemas.microsoft.com/office/powerpoint/2010/main" val="2852729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2E8AF-86F6-A848-BD87-01C81380B67A}" type="datetimeFigureOut">
              <a:rPr lang="en-US" smtClean="0"/>
              <a:t>9/14/18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22AC75-53CF-5948-84C8-A12D74FF063A}" type="slidenum">
              <a:rPr lang="en-US" smtClean="0"/>
              <a:t>‹#›</a:t>
            </a:fld>
            <a:endParaRPr lang="en-US" dirty="0"/>
          </a:p>
        </p:txBody>
      </p:sp>
    </p:spTree>
    <p:extLst>
      <p:ext uri="{BB962C8B-B14F-4D97-AF65-F5344CB8AC3E}">
        <p14:creationId xmlns:p14="http://schemas.microsoft.com/office/powerpoint/2010/main" val="1193433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D2B2E8AF-86F6-A848-BD87-01C81380B67A}" type="datetimeFigureOut">
              <a:rPr lang="en-US" smtClean="0"/>
              <a:t>9/14/18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22AC75-53CF-5948-84C8-A12D74FF063A}" type="slidenum">
              <a:rPr lang="en-US" smtClean="0"/>
              <a:t>‹#›</a:t>
            </a:fld>
            <a:endParaRPr lang="en-US" dirty="0"/>
          </a:p>
        </p:txBody>
      </p:sp>
    </p:spTree>
    <p:extLst>
      <p:ext uri="{BB962C8B-B14F-4D97-AF65-F5344CB8AC3E}">
        <p14:creationId xmlns:p14="http://schemas.microsoft.com/office/powerpoint/2010/main" val="404569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dirty="0"/>
              <a:t>Click icon to add picture</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D2B2E8AF-86F6-A848-BD87-01C81380B67A}" type="datetimeFigureOut">
              <a:rPr lang="en-US" smtClean="0"/>
              <a:t>9/14/18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22AC75-53CF-5948-84C8-A12D74FF063A}" type="slidenum">
              <a:rPr lang="en-US" smtClean="0"/>
              <a:t>‹#›</a:t>
            </a:fld>
            <a:endParaRPr lang="en-US" dirty="0"/>
          </a:p>
        </p:txBody>
      </p:sp>
    </p:spTree>
    <p:extLst>
      <p:ext uri="{BB962C8B-B14F-4D97-AF65-F5344CB8AC3E}">
        <p14:creationId xmlns:p14="http://schemas.microsoft.com/office/powerpoint/2010/main" val="1618968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D2B2E8AF-86F6-A848-BD87-01C81380B67A}" type="datetimeFigureOut">
              <a:rPr lang="en-US" smtClean="0"/>
              <a:t>9/14/18</a:t>
            </a:fld>
            <a:endParaRPr lang="en-US" dirty="0"/>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B322AC75-53CF-5948-84C8-A12D74FF063A}" type="slidenum">
              <a:rPr lang="en-US" smtClean="0"/>
              <a:t>‹#›</a:t>
            </a:fld>
            <a:endParaRPr lang="en-US" dirty="0"/>
          </a:p>
        </p:txBody>
      </p:sp>
    </p:spTree>
    <p:extLst>
      <p:ext uri="{BB962C8B-B14F-4D97-AF65-F5344CB8AC3E}">
        <p14:creationId xmlns:p14="http://schemas.microsoft.com/office/powerpoint/2010/main" val="14943312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63ADC-4BBD-E34E-8472-23D4C7D51499}"/>
              </a:ext>
            </a:extLst>
          </p:cNvPr>
          <p:cNvSpPr>
            <a:spLocks noGrp="1"/>
          </p:cNvSpPr>
          <p:nvPr>
            <p:ph type="ctrTitle"/>
          </p:nvPr>
        </p:nvSpPr>
        <p:spPr>
          <a:xfrm>
            <a:off x="0" y="1109014"/>
            <a:ext cx="43891200" cy="1458529"/>
          </a:xfrm>
        </p:spPr>
        <p:txBody>
          <a:bodyPr>
            <a:normAutofit/>
          </a:bodyPr>
          <a:lstStyle/>
          <a:p>
            <a:r>
              <a:rPr lang="en-US" sz="9600" dirty="0">
                <a:latin typeface="Arial" panose="020B0604020202020204" pitchFamily="34" charset="0"/>
                <a:cs typeface="Arial" panose="020B0604020202020204" pitchFamily="34" charset="0"/>
              </a:rPr>
              <a:t>Research paper or project title here</a:t>
            </a:r>
          </a:p>
        </p:txBody>
      </p:sp>
      <p:sp>
        <p:nvSpPr>
          <p:cNvPr id="3" name="Subtitle 2">
            <a:extLst>
              <a:ext uri="{FF2B5EF4-FFF2-40B4-BE49-F238E27FC236}">
                <a16:creationId xmlns:a16="http://schemas.microsoft.com/office/drawing/2014/main" id="{919991C8-17ED-2843-BD07-771A0E2C5F72}"/>
              </a:ext>
            </a:extLst>
          </p:cNvPr>
          <p:cNvSpPr>
            <a:spLocks noGrp="1"/>
          </p:cNvSpPr>
          <p:nvPr>
            <p:ph type="subTitle" idx="1"/>
          </p:nvPr>
        </p:nvSpPr>
        <p:spPr>
          <a:xfrm>
            <a:off x="1300134" y="6452218"/>
            <a:ext cx="10737273" cy="11252847"/>
          </a:xfrm>
          <a:solidFill>
            <a:schemeClr val="bg1"/>
          </a:solidFill>
        </p:spPr>
        <p:txBody>
          <a:bodyPr lIns="457200" tIns="457200" rIns="457200" bIns="457200">
            <a:noAutofit/>
          </a:bodyPr>
          <a:lstStyle/>
          <a:p>
            <a:pPr algn="l"/>
            <a:r>
              <a:rPr lang="en-US" sz="6200" dirty="0">
                <a:latin typeface="Arial" panose="020B0604020202020204" pitchFamily="34" charset="0"/>
                <a:cs typeface="Arial" panose="020B0604020202020204" pitchFamily="34" charset="0"/>
              </a:rPr>
              <a:t>Introduction</a:t>
            </a:r>
          </a:p>
          <a:p>
            <a:pPr algn="l">
              <a:lnSpc>
                <a:spcPct val="130000"/>
              </a:lnSpc>
              <a:spcBef>
                <a:spcPts val="0"/>
              </a:spcBef>
            </a:pPr>
            <a:r>
              <a:rPr lang="en-US" sz="2500" dirty="0">
                <a:latin typeface="Times New Roman" panose="02020603050405020304" pitchFamily="18" charset="0"/>
                <a:cs typeface="Times New Roman" panose="02020603050405020304" pitchFamily="18" charset="0"/>
              </a:rPr>
              <a:t>Lorem ipsum dolor sit amet, consectetur adipisicing elit. Dolore blanditiis unde vero consequuntur soluta, amet, harum aperiam voluptate ut adipisci! Repellendus vel error pariatur eum. Lorem ipsum dolor sit amet, consectetur adipisicing elit. Dolore blanditiis unde vero consequuntur soluta, amet, harum aperiam voluptate ut adipisci! Repellendus vel error pariatur eum. Lorem ipsum dolor sit amet, consec adipisicing elit. Dolore blanditiis unde vero consequuntur soluta, amet, harum aperiam voluptate ut adipisci! Repellendus vel error pariatur eum. Lorem ipsum dolor sit amet, consectetur adipisicing elit. Dolore blanditiis unde vero conse soluta, amet, harum aperiam voluptate ut adipisci! Repellendus vel error pariatur eum. Lorem ipsum dolor sit amet, consectetur adipisicing elit. Dolore blanditiis unde vero consequuntur soluta, amet, harum aperiam voluptate ut adipisci! Repellendus vel error pariatur eum. Lorem ipsum dolor sit amet, consectetur adipisicing elit. Dolore blanditiis unde vero consequuntur soluta, amet, harum aperiam voluptate ut adipisci! Repellendus vel error pariatur eum. vel error pariatur eum. Lorem ipsum dolor sit amet, consectetur adipisicing elit. Dolore blanditiis unde vero consequuntur soluta, amet, harum aperiam voluptate</a:t>
            </a:r>
          </a:p>
        </p:txBody>
      </p:sp>
      <p:sp>
        <p:nvSpPr>
          <p:cNvPr id="12" name="Subtitle 2">
            <a:extLst>
              <a:ext uri="{FF2B5EF4-FFF2-40B4-BE49-F238E27FC236}">
                <a16:creationId xmlns:a16="http://schemas.microsoft.com/office/drawing/2014/main" id="{D5EE0469-2966-E44E-9F31-291FD1820938}"/>
              </a:ext>
            </a:extLst>
          </p:cNvPr>
          <p:cNvSpPr txBox="1">
            <a:spLocks/>
          </p:cNvSpPr>
          <p:nvPr/>
        </p:nvSpPr>
        <p:spPr>
          <a:xfrm>
            <a:off x="1306230" y="18215055"/>
            <a:ext cx="10737273" cy="8390576"/>
          </a:xfrm>
          <a:prstGeom prst="rect">
            <a:avLst/>
          </a:prstGeom>
          <a:solidFill>
            <a:schemeClr val="bg1"/>
          </a:solidFill>
        </p:spPr>
        <p:txBody>
          <a:bodyPr vert="horz" lIns="457200" tIns="457200" rIns="457200" bIns="457200" rtlCol="0">
            <a:noAutofit/>
          </a:bodyPr>
          <a:lstStyle>
            <a:lvl1pPr marL="0" indent="0" algn="ctr" defTabSz="4389120" rtl="0" eaLnBrk="1" latinLnBrk="0" hangingPunct="1">
              <a:lnSpc>
                <a:spcPct val="90000"/>
              </a:lnSpc>
              <a:spcBef>
                <a:spcPts val="4800"/>
              </a:spcBef>
              <a:buFont typeface="Arial" panose="020B0604020202020204" pitchFamily="34" charset="0"/>
              <a:buNone/>
              <a:defRPr sz="11520" kern="1200">
                <a:solidFill>
                  <a:schemeClr val="tx1"/>
                </a:solidFill>
                <a:latin typeface="+mn-lt"/>
                <a:ea typeface="+mn-ea"/>
                <a:cs typeface="+mn-cs"/>
              </a:defRPr>
            </a:lvl1pPr>
            <a:lvl2pPr marL="2194560" indent="0" algn="ctr" defTabSz="4389120" rtl="0" eaLnBrk="1" latinLnBrk="0" hangingPunct="1">
              <a:lnSpc>
                <a:spcPct val="90000"/>
              </a:lnSpc>
              <a:spcBef>
                <a:spcPts val="2400"/>
              </a:spcBef>
              <a:buFont typeface="Arial" panose="020B0604020202020204" pitchFamily="34" charset="0"/>
              <a:buNone/>
              <a:defRPr sz="9600" kern="1200">
                <a:solidFill>
                  <a:schemeClr val="tx1"/>
                </a:solidFill>
                <a:latin typeface="+mn-lt"/>
                <a:ea typeface="+mn-ea"/>
                <a:cs typeface="+mn-cs"/>
              </a:defRPr>
            </a:lvl2pPr>
            <a:lvl3pPr marL="4389120" indent="0" algn="ctr" defTabSz="4389120" rtl="0" eaLnBrk="1" latinLnBrk="0" hangingPunct="1">
              <a:lnSpc>
                <a:spcPct val="90000"/>
              </a:lnSpc>
              <a:spcBef>
                <a:spcPts val="2400"/>
              </a:spcBef>
              <a:buFont typeface="Arial" panose="020B0604020202020204" pitchFamily="34" charset="0"/>
              <a:buNone/>
              <a:defRPr sz="8640" kern="1200">
                <a:solidFill>
                  <a:schemeClr val="tx1"/>
                </a:solidFill>
                <a:latin typeface="+mn-lt"/>
                <a:ea typeface="+mn-ea"/>
                <a:cs typeface="+mn-cs"/>
              </a:defRPr>
            </a:lvl3pPr>
            <a:lvl4pPr marL="65836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4pPr>
            <a:lvl5pPr marL="877824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5pPr>
            <a:lvl6pPr marL="1097280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6pPr>
            <a:lvl7pPr marL="1316736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7pPr>
            <a:lvl8pPr marL="1536192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8pPr>
            <a:lvl9pPr marL="175564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9pPr>
          </a:lstStyle>
          <a:p>
            <a:pPr algn="l"/>
            <a:r>
              <a:rPr lang="en-US" sz="6200" dirty="0">
                <a:latin typeface="Arial" panose="020B0604020202020204" pitchFamily="34" charset="0"/>
                <a:cs typeface="Arial" panose="020B0604020202020204" pitchFamily="34" charset="0"/>
              </a:rPr>
              <a:t>Methods</a:t>
            </a:r>
          </a:p>
          <a:p>
            <a:pPr algn="l">
              <a:lnSpc>
                <a:spcPct val="130000"/>
              </a:lnSpc>
              <a:spcBef>
                <a:spcPts val="0"/>
              </a:spcBef>
            </a:pPr>
            <a:r>
              <a:rPr lang="en-US" sz="2500" dirty="0">
                <a:latin typeface="Times New Roman" panose="02020603050405020304" pitchFamily="18" charset="0"/>
                <a:cs typeface="Times New Roman" panose="02020603050405020304" pitchFamily="18" charset="0"/>
              </a:rPr>
              <a:t>Lorem ipsum dolor sit amet, consectetur adipisicing elit. Dolore blanditiis unde vero consequuntur soluta, amet, harum aperiam voluptate ut adipisci! Repellendus vel error pariatur eum. Lorem ipsum dolor sit amet, consectetur adipisicing elit. Dolore blanditiis unde vero consequuntur soluta, amet, harum aperiam voluptate ut adipisci! Repellendus vel error pariatur eum. Lorem ipsum dolor sit amet, consec adipisicing elit. Dolore blanditiis unde vero consequuntur soluta, amet, harum aperiam voluptate ut adipisci! Repellendus vel error pariatur eum. Lorem ipsum dolor sit amet, consectetur adipisicing elit. Dolore blanditiis unde vero conse soluta, amet, harum aperiam voluptate ut adipisci! Repellendus vel error pariatur eum. Lorem ipsum dolor sit amet, consectetur adipisicing elit. Dolore blanditiis unde vero consequuntur soluta, amet, harum aperiam voluptate ut adipisci! Repellendus vel error pariatur eum. Lorem.</a:t>
            </a:r>
          </a:p>
        </p:txBody>
      </p:sp>
      <p:sp>
        <p:nvSpPr>
          <p:cNvPr id="15" name="TextBox 14">
            <a:extLst>
              <a:ext uri="{FF2B5EF4-FFF2-40B4-BE49-F238E27FC236}">
                <a16:creationId xmlns:a16="http://schemas.microsoft.com/office/drawing/2014/main" id="{4D187819-5F67-3C4E-8D06-00219BE5C887}"/>
              </a:ext>
            </a:extLst>
          </p:cNvPr>
          <p:cNvSpPr txBox="1"/>
          <p:nvPr/>
        </p:nvSpPr>
        <p:spPr>
          <a:xfrm>
            <a:off x="0" y="2949675"/>
            <a:ext cx="43891200" cy="1107996"/>
          </a:xfrm>
          <a:prstGeom prst="rect">
            <a:avLst/>
          </a:prstGeom>
          <a:noFill/>
        </p:spPr>
        <p:txBody>
          <a:bodyPr wrap="square" rtlCol="0">
            <a:spAutoFit/>
          </a:bodyPr>
          <a:lstStyle/>
          <a:p>
            <a:pPr algn="ctr"/>
            <a:r>
              <a:rPr lang="en-US" sz="6600" b="1" dirty="0">
                <a:latin typeface="Arial" panose="020B0604020202020204" pitchFamily="34" charset="0"/>
                <a:cs typeface="Arial" panose="020B0604020202020204" pitchFamily="34" charset="0"/>
              </a:rPr>
              <a:t>Author(s) names</a:t>
            </a:r>
          </a:p>
        </p:txBody>
      </p:sp>
      <p:sp>
        <p:nvSpPr>
          <p:cNvPr id="20" name="Subtitle 2">
            <a:extLst>
              <a:ext uri="{FF2B5EF4-FFF2-40B4-BE49-F238E27FC236}">
                <a16:creationId xmlns:a16="http://schemas.microsoft.com/office/drawing/2014/main" id="{3BE68D83-8D83-D44E-8314-876DED9C8617}"/>
              </a:ext>
            </a:extLst>
          </p:cNvPr>
          <p:cNvSpPr txBox="1">
            <a:spLocks/>
          </p:cNvSpPr>
          <p:nvPr/>
        </p:nvSpPr>
        <p:spPr>
          <a:xfrm>
            <a:off x="31749837" y="6452218"/>
            <a:ext cx="11167909" cy="20153413"/>
          </a:xfrm>
          <a:prstGeom prst="rect">
            <a:avLst/>
          </a:prstGeom>
          <a:solidFill>
            <a:schemeClr val="bg1"/>
          </a:solidFill>
        </p:spPr>
        <p:txBody>
          <a:bodyPr vert="horz" lIns="457200" tIns="457200" rIns="457200" bIns="457200" rtlCol="0">
            <a:noAutofit/>
          </a:bodyPr>
          <a:lstStyle>
            <a:lvl1pPr marL="0" indent="0" algn="ctr" defTabSz="4389120" rtl="0" eaLnBrk="1" latinLnBrk="0" hangingPunct="1">
              <a:lnSpc>
                <a:spcPct val="90000"/>
              </a:lnSpc>
              <a:spcBef>
                <a:spcPts val="4800"/>
              </a:spcBef>
              <a:buFont typeface="Arial" panose="020B0604020202020204" pitchFamily="34" charset="0"/>
              <a:buNone/>
              <a:defRPr sz="11520" kern="1200">
                <a:solidFill>
                  <a:schemeClr val="tx1"/>
                </a:solidFill>
                <a:latin typeface="+mn-lt"/>
                <a:ea typeface="+mn-ea"/>
                <a:cs typeface="+mn-cs"/>
              </a:defRPr>
            </a:lvl1pPr>
            <a:lvl2pPr marL="2194560" indent="0" algn="ctr" defTabSz="4389120" rtl="0" eaLnBrk="1" latinLnBrk="0" hangingPunct="1">
              <a:lnSpc>
                <a:spcPct val="90000"/>
              </a:lnSpc>
              <a:spcBef>
                <a:spcPts val="2400"/>
              </a:spcBef>
              <a:buFont typeface="Arial" panose="020B0604020202020204" pitchFamily="34" charset="0"/>
              <a:buNone/>
              <a:defRPr sz="9600" kern="1200">
                <a:solidFill>
                  <a:schemeClr val="tx1"/>
                </a:solidFill>
                <a:latin typeface="+mn-lt"/>
                <a:ea typeface="+mn-ea"/>
                <a:cs typeface="+mn-cs"/>
              </a:defRPr>
            </a:lvl2pPr>
            <a:lvl3pPr marL="4389120" indent="0" algn="ctr" defTabSz="4389120" rtl="0" eaLnBrk="1" latinLnBrk="0" hangingPunct="1">
              <a:lnSpc>
                <a:spcPct val="90000"/>
              </a:lnSpc>
              <a:spcBef>
                <a:spcPts val="2400"/>
              </a:spcBef>
              <a:buFont typeface="Arial" panose="020B0604020202020204" pitchFamily="34" charset="0"/>
              <a:buNone/>
              <a:defRPr sz="8640" kern="1200">
                <a:solidFill>
                  <a:schemeClr val="tx1"/>
                </a:solidFill>
                <a:latin typeface="+mn-lt"/>
                <a:ea typeface="+mn-ea"/>
                <a:cs typeface="+mn-cs"/>
              </a:defRPr>
            </a:lvl3pPr>
            <a:lvl4pPr marL="65836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4pPr>
            <a:lvl5pPr marL="877824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5pPr>
            <a:lvl6pPr marL="1097280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6pPr>
            <a:lvl7pPr marL="1316736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7pPr>
            <a:lvl8pPr marL="1536192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8pPr>
            <a:lvl9pPr marL="175564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9pPr>
          </a:lstStyle>
          <a:p>
            <a:pPr algn="l"/>
            <a:r>
              <a:rPr lang="en-US" sz="6200" dirty="0">
                <a:latin typeface="Arial" panose="020B0604020202020204" pitchFamily="34" charset="0"/>
                <a:cs typeface="Arial" panose="020B0604020202020204" pitchFamily="34" charset="0"/>
              </a:rPr>
              <a:t>Conclusions</a:t>
            </a:r>
          </a:p>
          <a:p>
            <a:pPr algn="l">
              <a:lnSpc>
                <a:spcPct val="130000"/>
              </a:lnSpc>
              <a:spcBef>
                <a:spcPts val="0"/>
              </a:spcBef>
            </a:pPr>
            <a:r>
              <a:rPr lang="en-US" sz="2500" dirty="0">
                <a:latin typeface="Times New Roman" panose="02020603050405020304" pitchFamily="18" charset="0"/>
                <a:cs typeface="Times New Roman" panose="02020603050405020304" pitchFamily="18" charset="0"/>
              </a:rPr>
              <a:t>Lorem ipsum dolor sit amet, consectetur adipisicing elit. Dolore blanditiis unde vero consequuntur soluta, amet, harum aperiam voluptate ut adipisci! Repellendus vel error pariatur eum. Lorem ipsum dolor sit amet, consectetur adipisicing elit. Dolore blanditiis unde vero consequuntur soluta, amet, harum aperiam voluptate ut adipisci! Repellendus vel error pariatur eum. Lorem ipsum dolor sit amet, consec adipisicing elit. Dolore blanditiis unde vero consequuntur soluta, amet, harum aperiam voluptate ut adipisci! Repellendus vel error pariatur eum. Lorem ipsum dolor sit amet, consectetur adipisicing elit. Dolore blanditiis unde vero conse soluta, amet, harum aperiam voluptate ut adipisci! Repellendus vel error pariatur eum. Lorem ipsum dolor sit amet, consectetur adipisicing elit. Dolore blanditiis unde vero consequuntur soluta, amet, harum aperiam voluptate ut adipisci! Repellendus vel error pariatur eum. Lorem ipsum dolor sit amet, consectetur adipisicing elit. Dolore blanditiis unde vero consequuntur soluta, amet, harum aperiam voluptate ut adipisci! Repellendus vel error pariatur eum.. unde vero consequuntur soluta, amet, harum aperiam voluptate ut adipisci! Repellendus vel error pariatur eum. Lorem ipsum dolor sit amet, consec adipisicing elit. Dolore blanditiis unde vero consequuntur soluta, amet, harum aperiam voluptate ut adipisci! Repellendus vel error pariatur eum. Lorem ipsum dolor sit amet, consectetur adipisicing elit. Dolore blanditiis unde vero conse soluta, elit. Dolore blanditiis unde vero consequuntur soluta, amet, harum aperiam voluptate ut adipisci! Repellendus vel error pariatur eum. Lorem ipsum dolor sit amet, consectetur adipisicing elit. Dolore blanditiis unde vero conse soluta, amet, harum aperiam voluptate ut adipisci! Repellendus vel error pariatur eum. Lorem ipsum dolor sit amet, consectetur adipisicing elit. Dolore blanditiis unde vero consequuntur soluta, amet, harum aperiam voluptate ut adipisci! Repellendus vel error pariatur eum. Lorem . voluptate ut adipisci! Repellendus vel error pariatur eum. Lorem ipsum dolor sit amet, consectetur adipisicing elit. Dolore blanditiis unde vero consequuntur soluta, amet, harum aperiam voluptate ut adipisci! Repellendus vel error pariatur eum.. unde vero consequuntur soluta, amet, harum aperiam voluptate ut adipisci! Repellendus ipsum dolor sit amet, consectetur adipisicing elit. Dolore blanditiis unde vero consequuntur soluta, amet, harum aperiam voluptate ut adipisci! Repellendus vel error pariatur eum.. unde vero consequuntur soluta, amet, harum aperiam voluptate ut adipisci! Repellendus vel error pariatur eum. Lorem ipsum dolor sit amet, consec adipisicing elit. Dolore blanditiis unde vero consequuntur soluta, amet, harum aperiam voluptate ut adipisci! Repellendus vel error pariatur eum. Lorem ipsum dolor </a:t>
            </a:r>
          </a:p>
        </p:txBody>
      </p:sp>
      <p:sp>
        <p:nvSpPr>
          <p:cNvPr id="22" name="Subtitle 2">
            <a:extLst>
              <a:ext uri="{FF2B5EF4-FFF2-40B4-BE49-F238E27FC236}">
                <a16:creationId xmlns:a16="http://schemas.microsoft.com/office/drawing/2014/main" id="{B54E82A6-A64A-184E-BDE4-BA191F0B7676}"/>
              </a:ext>
            </a:extLst>
          </p:cNvPr>
          <p:cNvSpPr txBox="1">
            <a:spLocks/>
          </p:cNvSpPr>
          <p:nvPr/>
        </p:nvSpPr>
        <p:spPr>
          <a:xfrm>
            <a:off x="31749837" y="27115620"/>
            <a:ext cx="11167909" cy="4888380"/>
          </a:xfrm>
          <a:prstGeom prst="rect">
            <a:avLst/>
          </a:prstGeom>
          <a:solidFill>
            <a:schemeClr val="bg1"/>
          </a:solidFill>
        </p:spPr>
        <p:txBody>
          <a:bodyPr vert="horz" lIns="457200" tIns="457200" rIns="457200" bIns="457200" rtlCol="0">
            <a:noAutofit/>
          </a:bodyPr>
          <a:lstStyle>
            <a:lvl1pPr marL="0" indent="0" algn="ctr" defTabSz="4389120" rtl="0" eaLnBrk="1" latinLnBrk="0" hangingPunct="1">
              <a:lnSpc>
                <a:spcPct val="90000"/>
              </a:lnSpc>
              <a:spcBef>
                <a:spcPts val="4800"/>
              </a:spcBef>
              <a:buFont typeface="Arial" panose="020B0604020202020204" pitchFamily="34" charset="0"/>
              <a:buNone/>
              <a:defRPr sz="11520" kern="1200">
                <a:solidFill>
                  <a:schemeClr val="tx1"/>
                </a:solidFill>
                <a:latin typeface="+mn-lt"/>
                <a:ea typeface="+mn-ea"/>
                <a:cs typeface="+mn-cs"/>
              </a:defRPr>
            </a:lvl1pPr>
            <a:lvl2pPr marL="2194560" indent="0" algn="ctr" defTabSz="4389120" rtl="0" eaLnBrk="1" latinLnBrk="0" hangingPunct="1">
              <a:lnSpc>
                <a:spcPct val="90000"/>
              </a:lnSpc>
              <a:spcBef>
                <a:spcPts val="2400"/>
              </a:spcBef>
              <a:buFont typeface="Arial" panose="020B0604020202020204" pitchFamily="34" charset="0"/>
              <a:buNone/>
              <a:defRPr sz="9600" kern="1200">
                <a:solidFill>
                  <a:schemeClr val="tx1"/>
                </a:solidFill>
                <a:latin typeface="+mn-lt"/>
                <a:ea typeface="+mn-ea"/>
                <a:cs typeface="+mn-cs"/>
              </a:defRPr>
            </a:lvl2pPr>
            <a:lvl3pPr marL="4389120" indent="0" algn="ctr" defTabSz="4389120" rtl="0" eaLnBrk="1" latinLnBrk="0" hangingPunct="1">
              <a:lnSpc>
                <a:spcPct val="90000"/>
              </a:lnSpc>
              <a:spcBef>
                <a:spcPts val="2400"/>
              </a:spcBef>
              <a:buFont typeface="Arial" panose="020B0604020202020204" pitchFamily="34" charset="0"/>
              <a:buNone/>
              <a:defRPr sz="8640" kern="1200">
                <a:solidFill>
                  <a:schemeClr val="tx1"/>
                </a:solidFill>
                <a:latin typeface="+mn-lt"/>
                <a:ea typeface="+mn-ea"/>
                <a:cs typeface="+mn-cs"/>
              </a:defRPr>
            </a:lvl3pPr>
            <a:lvl4pPr marL="65836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4pPr>
            <a:lvl5pPr marL="877824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5pPr>
            <a:lvl6pPr marL="1097280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6pPr>
            <a:lvl7pPr marL="1316736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7pPr>
            <a:lvl8pPr marL="1536192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8pPr>
            <a:lvl9pPr marL="175564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9pPr>
          </a:lstStyle>
          <a:p>
            <a:pPr algn="l"/>
            <a:r>
              <a:rPr lang="en-US" sz="6200" dirty="0">
                <a:latin typeface="Arial" panose="020B0604020202020204" pitchFamily="34" charset="0"/>
                <a:cs typeface="Arial" panose="020B0604020202020204" pitchFamily="34" charset="0"/>
              </a:rPr>
              <a:t>Acknowledgments</a:t>
            </a:r>
          </a:p>
          <a:p>
            <a:pPr algn="l">
              <a:lnSpc>
                <a:spcPct val="130000"/>
              </a:lnSpc>
              <a:spcBef>
                <a:spcPts val="0"/>
              </a:spcBef>
            </a:pPr>
            <a:r>
              <a:rPr lang="en-US" sz="2500" dirty="0">
                <a:latin typeface="Times New Roman" panose="02020603050405020304" pitchFamily="18" charset="0"/>
                <a:cs typeface="Times New Roman" panose="02020603050405020304" pitchFamily="18" charset="0"/>
              </a:rPr>
              <a:t>Lorem ipsum dolor sit amet, consectetur adipisicing elit. Dolore blanditiis unde vero consequuntur soluta, amet, harum aperiam voluptate ut adipisci! Repellendus vel error pariatur eum. Lorem ipsum dolor sit amet, consectetur adipisicing elit. Dolore blanditiis unde vero pariatur eum. Lorem ipsum dolor sit amet, consectetur adipisicing elit. Dolore blanditiis unde vero pariatur eum. Lorem.</a:t>
            </a:r>
          </a:p>
        </p:txBody>
      </p:sp>
      <p:sp>
        <p:nvSpPr>
          <p:cNvPr id="23" name="Subtitle 2">
            <a:extLst>
              <a:ext uri="{FF2B5EF4-FFF2-40B4-BE49-F238E27FC236}">
                <a16:creationId xmlns:a16="http://schemas.microsoft.com/office/drawing/2014/main" id="{8A6BAF16-26F7-7B4F-B8FE-B053E6B41185}"/>
              </a:ext>
            </a:extLst>
          </p:cNvPr>
          <p:cNvSpPr txBox="1">
            <a:spLocks/>
          </p:cNvSpPr>
          <p:nvPr/>
        </p:nvSpPr>
        <p:spPr>
          <a:xfrm>
            <a:off x="1300134" y="27115620"/>
            <a:ext cx="29817188" cy="4888380"/>
          </a:xfrm>
          <a:prstGeom prst="rect">
            <a:avLst/>
          </a:prstGeom>
          <a:solidFill>
            <a:schemeClr val="bg1"/>
          </a:solidFill>
        </p:spPr>
        <p:txBody>
          <a:bodyPr vert="horz" lIns="457200" tIns="457200" rIns="457200" bIns="457200" numCol="2" rtlCol="0">
            <a:noAutofit/>
          </a:bodyPr>
          <a:lstStyle>
            <a:lvl1pPr marL="0" indent="0" algn="ctr" defTabSz="4389120" rtl="0" eaLnBrk="1" latinLnBrk="0" hangingPunct="1">
              <a:lnSpc>
                <a:spcPct val="90000"/>
              </a:lnSpc>
              <a:spcBef>
                <a:spcPts val="4800"/>
              </a:spcBef>
              <a:buFont typeface="Arial" panose="020B0604020202020204" pitchFamily="34" charset="0"/>
              <a:buNone/>
              <a:defRPr sz="11520" kern="1200">
                <a:solidFill>
                  <a:schemeClr val="tx1"/>
                </a:solidFill>
                <a:latin typeface="+mn-lt"/>
                <a:ea typeface="+mn-ea"/>
                <a:cs typeface="+mn-cs"/>
              </a:defRPr>
            </a:lvl1pPr>
            <a:lvl2pPr marL="2194560" indent="0" algn="ctr" defTabSz="4389120" rtl="0" eaLnBrk="1" latinLnBrk="0" hangingPunct="1">
              <a:lnSpc>
                <a:spcPct val="90000"/>
              </a:lnSpc>
              <a:spcBef>
                <a:spcPts val="2400"/>
              </a:spcBef>
              <a:buFont typeface="Arial" panose="020B0604020202020204" pitchFamily="34" charset="0"/>
              <a:buNone/>
              <a:defRPr sz="9600" kern="1200">
                <a:solidFill>
                  <a:schemeClr val="tx1"/>
                </a:solidFill>
                <a:latin typeface="+mn-lt"/>
                <a:ea typeface="+mn-ea"/>
                <a:cs typeface="+mn-cs"/>
              </a:defRPr>
            </a:lvl2pPr>
            <a:lvl3pPr marL="4389120" indent="0" algn="ctr" defTabSz="4389120" rtl="0" eaLnBrk="1" latinLnBrk="0" hangingPunct="1">
              <a:lnSpc>
                <a:spcPct val="90000"/>
              </a:lnSpc>
              <a:spcBef>
                <a:spcPts val="2400"/>
              </a:spcBef>
              <a:buFont typeface="Arial" panose="020B0604020202020204" pitchFamily="34" charset="0"/>
              <a:buNone/>
              <a:defRPr sz="8640" kern="1200">
                <a:solidFill>
                  <a:schemeClr val="tx1"/>
                </a:solidFill>
                <a:latin typeface="+mn-lt"/>
                <a:ea typeface="+mn-ea"/>
                <a:cs typeface="+mn-cs"/>
              </a:defRPr>
            </a:lvl3pPr>
            <a:lvl4pPr marL="65836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4pPr>
            <a:lvl5pPr marL="877824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5pPr>
            <a:lvl6pPr marL="1097280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6pPr>
            <a:lvl7pPr marL="1316736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7pPr>
            <a:lvl8pPr marL="1536192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8pPr>
            <a:lvl9pPr marL="175564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9pPr>
          </a:lstStyle>
          <a:p>
            <a:pPr algn="l"/>
            <a:r>
              <a:rPr lang="en-US" sz="6200" dirty="0">
                <a:latin typeface="Arial" panose="020B0604020202020204" pitchFamily="34" charset="0"/>
                <a:cs typeface="Arial" panose="020B0604020202020204" pitchFamily="34" charset="0"/>
              </a:rPr>
              <a:t>Literature cited</a:t>
            </a:r>
          </a:p>
        </p:txBody>
      </p:sp>
      <p:sp>
        <p:nvSpPr>
          <p:cNvPr id="24" name="Subtitle 2">
            <a:extLst>
              <a:ext uri="{FF2B5EF4-FFF2-40B4-BE49-F238E27FC236}">
                <a16:creationId xmlns:a16="http://schemas.microsoft.com/office/drawing/2014/main" id="{6E4C61CE-77A7-E846-8008-BFFC5FCB99F4}"/>
              </a:ext>
            </a:extLst>
          </p:cNvPr>
          <p:cNvSpPr txBox="1">
            <a:spLocks/>
          </p:cNvSpPr>
          <p:nvPr/>
        </p:nvSpPr>
        <p:spPr>
          <a:xfrm>
            <a:off x="12580366" y="6452218"/>
            <a:ext cx="18587756" cy="20153411"/>
          </a:xfrm>
          <a:prstGeom prst="rect">
            <a:avLst/>
          </a:prstGeom>
          <a:solidFill>
            <a:schemeClr val="bg1">
              <a:lumMod val="95000"/>
            </a:schemeClr>
          </a:solidFill>
        </p:spPr>
        <p:txBody>
          <a:bodyPr vert="horz" lIns="457200" tIns="457200" rIns="457200" bIns="457200" rtlCol="0">
            <a:noAutofit/>
          </a:bodyPr>
          <a:lstStyle>
            <a:lvl1pPr marL="0" indent="0" algn="ctr" defTabSz="4389120" rtl="0" eaLnBrk="1" latinLnBrk="0" hangingPunct="1">
              <a:lnSpc>
                <a:spcPct val="90000"/>
              </a:lnSpc>
              <a:spcBef>
                <a:spcPts val="4800"/>
              </a:spcBef>
              <a:buFont typeface="Arial" panose="020B0604020202020204" pitchFamily="34" charset="0"/>
              <a:buNone/>
              <a:defRPr sz="11520" kern="1200">
                <a:solidFill>
                  <a:schemeClr val="tx1"/>
                </a:solidFill>
                <a:latin typeface="+mn-lt"/>
                <a:ea typeface="+mn-ea"/>
                <a:cs typeface="+mn-cs"/>
              </a:defRPr>
            </a:lvl1pPr>
            <a:lvl2pPr marL="2194560" indent="0" algn="ctr" defTabSz="4389120" rtl="0" eaLnBrk="1" latinLnBrk="0" hangingPunct="1">
              <a:lnSpc>
                <a:spcPct val="90000"/>
              </a:lnSpc>
              <a:spcBef>
                <a:spcPts val="2400"/>
              </a:spcBef>
              <a:buFont typeface="Arial" panose="020B0604020202020204" pitchFamily="34" charset="0"/>
              <a:buNone/>
              <a:defRPr sz="9600" kern="1200">
                <a:solidFill>
                  <a:schemeClr val="tx1"/>
                </a:solidFill>
                <a:latin typeface="+mn-lt"/>
                <a:ea typeface="+mn-ea"/>
                <a:cs typeface="+mn-cs"/>
              </a:defRPr>
            </a:lvl2pPr>
            <a:lvl3pPr marL="4389120" indent="0" algn="ctr" defTabSz="4389120" rtl="0" eaLnBrk="1" latinLnBrk="0" hangingPunct="1">
              <a:lnSpc>
                <a:spcPct val="90000"/>
              </a:lnSpc>
              <a:spcBef>
                <a:spcPts val="2400"/>
              </a:spcBef>
              <a:buFont typeface="Arial" panose="020B0604020202020204" pitchFamily="34" charset="0"/>
              <a:buNone/>
              <a:defRPr sz="8640" kern="1200">
                <a:solidFill>
                  <a:schemeClr val="tx1"/>
                </a:solidFill>
                <a:latin typeface="+mn-lt"/>
                <a:ea typeface="+mn-ea"/>
                <a:cs typeface="+mn-cs"/>
              </a:defRPr>
            </a:lvl3pPr>
            <a:lvl4pPr marL="65836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4pPr>
            <a:lvl5pPr marL="877824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5pPr>
            <a:lvl6pPr marL="1097280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6pPr>
            <a:lvl7pPr marL="1316736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7pPr>
            <a:lvl8pPr marL="1536192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8pPr>
            <a:lvl9pPr marL="175564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9pPr>
          </a:lstStyle>
          <a:p>
            <a:pPr algn="l"/>
            <a:r>
              <a:rPr lang="en-US" sz="6200" dirty="0">
                <a:latin typeface="Arial" panose="020B0604020202020204" pitchFamily="34" charset="0"/>
                <a:cs typeface="Arial" panose="020B0604020202020204" pitchFamily="34" charset="0"/>
              </a:rPr>
              <a:t>Results</a:t>
            </a:r>
          </a:p>
        </p:txBody>
      </p:sp>
      <p:sp>
        <p:nvSpPr>
          <p:cNvPr id="26" name="TextBox 25">
            <a:extLst>
              <a:ext uri="{FF2B5EF4-FFF2-40B4-BE49-F238E27FC236}">
                <a16:creationId xmlns:a16="http://schemas.microsoft.com/office/drawing/2014/main" id="{6132EE1D-D3DF-8944-BE4F-F6B1E87C8135}"/>
              </a:ext>
            </a:extLst>
          </p:cNvPr>
          <p:cNvSpPr txBox="1"/>
          <p:nvPr/>
        </p:nvSpPr>
        <p:spPr>
          <a:xfrm>
            <a:off x="0" y="4163791"/>
            <a:ext cx="43891200" cy="830997"/>
          </a:xfrm>
          <a:prstGeom prst="rect">
            <a:avLst/>
          </a:prstGeom>
          <a:noFill/>
        </p:spPr>
        <p:txBody>
          <a:bodyPr wrap="square" rtlCol="0">
            <a:spAutoFit/>
          </a:bodyPr>
          <a:lstStyle/>
          <a:p>
            <a:pPr algn="ctr"/>
            <a:r>
              <a:rPr lang="en-US" sz="4800" dirty="0">
                <a:latin typeface="Arial" panose="020B0604020202020204" pitchFamily="34" charset="0"/>
                <a:cs typeface="Arial" panose="020B0604020202020204" pitchFamily="34" charset="0"/>
              </a:rPr>
              <a:t>Authors institutional affiliations</a:t>
            </a:r>
          </a:p>
        </p:txBody>
      </p:sp>
      <p:sp>
        <p:nvSpPr>
          <p:cNvPr id="27" name="TextBox 26">
            <a:extLst>
              <a:ext uri="{FF2B5EF4-FFF2-40B4-BE49-F238E27FC236}">
                <a16:creationId xmlns:a16="http://schemas.microsoft.com/office/drawing/2014/main" id="{2CDB5F9D-0B75-8346-ADAB-5A2831004F09}"/>
              </a:ext>
            </a:extLst>
          </p:cNvPr>
          <p:cNvSpPr txBox="1"/>
          <p:nvPr/>
        </p:nvSpPr>
        <p:spPr>
          <a:xfrm>
            <a:off x="12688062" y="7371166"/>
            <a:ext cx="9562337" cy="18197737"/>
          </a:xfrm>
          <a:prstGeom prst="rect">
            <a:avLst/>
          </a:prstGeom>
          <a:noFill/>
        </p:spPr>
        <p:txBody>
          <a:bodyPr wrap="square" lIns="457200" tIns="457200" rIns="457200" bIns="457200" numCol="1" rtlCol="0">
            <a:noAutofit/>
          </a:bodyPr>
          <a:lstStyle/>
          <a:p>
            <a:pPr>
              <a:lnSpc>
                <a:spcPct val="130000"/>
              </a:lnSpc>
            </a:pPr>
            <a:r>
              <a:rPr lang="en-US" sz="2500" dirty="0">
                <a:latin typeface="Times New Roman" panose="02020603050405020304" pitchFamily="18" charset="0"/>
                <a:cs typeface="Times New Roman" panose="02020603050405020304" pitchFamily="18" charset="0"/>
              </a:rPr>
              <a:t>Lorem ipsum dolor sit amet, consectetur adipisicing elit. Dolore blanditiis unde vero consequuntur soluta, amet, harum aperiam voluptate ut adipisci! Repellendus vel error pariatur eum. Lorem ipsum dolor sit amet, consectetur adipisicing elit. Dolore blanditiis unde vero consequuntur soluta, amet, harum aperiam voluptate ut adipisci! Repellendus vel error pariatur eum. Lorem ipsum dolor sit amet, consec adipisicing elit. Dolore blanditiis unde vero consequuntur soluta, amet, harum aperiam voluptate ut adipisci! Repellendus vel error pariatur eum. Lorem ipsum dolor sit amet, consectetur adipisicing elit. Dolore blanditiis unde vero conse soluta, amet, harum aperiam voluptate ut adipisci! Repellendus vel error pariatur eum. Lorem ipsum dolor sit amet, consectetur adipisicing elit. Dolore blanditiis unde vero consequuntur soluta, amet, harum aperiam voluptate ut adipisci! Repellendus vel error pariatur eum. Lorem ipsum dolor sit amet, consectetur adipisicing elit. Dolore blanditiis unde vero consequuntur soluta, amet, harum aperiam voluptate ut adipisci! Repellendus vel error pariatur eum.., consec adipisicing elit. Dolore blanditiis unde vero consequuntur soluta, amet, harum aperiam voluptate ut adipisci! Repellendus vel error pariatur eum. Lorem ipsum dolor sit amet, consectetur adipisicing elit. Dolore blanditiis unde vero conse soluta, amet, harum aperiam voluptate ut adipisci! Repellendus vel error pariatur eum. Lorem ipsum dolor sit amet, consec adipisicing elit. Dolore blanditiis unde vero consequuntur soluta, amet, harum aperiam voluptate ut adipisci! Repellendus vel error pariatur eum. Lorem ipsum dolor sit amet, consectetur adipisicing elit. Dolore blanditiis unde vero conse soluta, amet, harum aperiam voluptate ut adipisci! Repellendus vel error pariatur eum. Lorem ipsum dolor sit amet, consectetur adipisicing elit. Dolore blanditiis unde vero consequuntur soluta, amet, harum aperiam voluptate ut adipisci! Repellendus vel error pariatur eum. Lorem . amet, harum aperiam voluptate ut adipisci! Repellendus vel error pariatur eum. Lorem ipsum dolor sit amet, consectetur adipisicing elit. Dolore blanditiis </a:t>
            </a:r>
          </a:p>
        </p:txBody>
      </p:sp>
      <p:sp>
        <p:nvSpPr>
          <p:cNvPr id="28" name="TextBox 27">
            <a:extLst>
              <a:ext uri="{FF2B5EF4-FFF2-40B4-BE49-F238E27FC236}">
                <a16:creationId xmlns:a16="http://schemas.microsoft.com/office/drawing/2014/main" id="{00DEA7BB-CA0D-114B-8035-D1BDA9446C97}"/>
              </a:ext>
            </a:extLst>
          </p:cNvPr>
          <p:cNvSpPr txBox="1"/>
          <p:nvPr/>
        </p:nvSpPr>
        <p:spPr>
          <a:xfrm>
            <a:off x="1727200" y="28685908"/>
            <a:ext cx="13970000" cy="3655360"/>
          </a:xfrm>
          <a:prstGeom prst="rect">
            <a:avLst/>
          </a:prstGeom>
          <a:noFill/>
        </p:spPr>
        <p:txBody>
          <a:bodyPr wrap="square" rtlCol="0">
            <a:spAutoFit/>
          </a:bodyPr>
          <a:lstStyle/>
          <a:p>
            <a:pPr marL="508000" indent="-508000">
              <a:lnSpc>
                <a:spcPct val="130000"/>
              </a:lnSpc>
              <a:spcAft>
                <a:spcPts val="2400"/>
              </a:spcAft>
            </a:pPr>
            <a:r>
              <a:rPr lang="en-US" sz="2400" dirty="0">
                <a:latin typeface="Times New Roman" panose="02020603050405020304" pitchFamily="18" charset="0"/>
                <a:cs typeface="Times New Roman" panose="02020603050405020304" pitchFamily="18" charset="0"/>
              </a:rPr>
              <a:t>Lorem ipsum dolor sit amet, consectetur adipisicing elit. Dolore blanditiis unde vero consequuntur soluta, amet, harum aperiam voluptate ut adipisci! Repellendus vel error pariatur eum. Lorem ipsum dolor sit amet, .</a:t>
            </a:r>
          </a:p>
          <a:p>
            <a:pPr marL="508000" indent="-508000">
              <a:lnSpc>
                <a:spcPct val="130000"/>
              </a:lnSpc>
            </a:pPr>
            <a:r>
              <a:rPr lang="en-US" sz="2400" dirty="0">
                <a:latin typeface="Times New Roman" panose="02020603050405020304" pitchFamily="18" charset="0"/>
                <a:cs typeface="Times New Roman" panose="02020603050405020304" pitchFamily="18" charset="0"/>
              </a:rPr>
              <a:t>Lorem ipsum dolor sit amet, consectetur adipisicing elit. Dolore blanditiis unde vero consequuntur soluta, amet, harum aperiam voluptate ut adipisci! Repellendus vel error pariatur eum. Lorem ipsum dolor sit amet, .</a:t>
            </a:r>
            <a:endParaRPr lang="en-US" sz="2400" dirty="0"/>
          </a:p>
          <a:p>
            <a:pPr marL="508000" indent="-508000">
              <a:lnSpc>
                <a:spcPct val="130000"/>
              </a:lnSpc>
            </a:pPr>
            <a:endParaRPr lang="en-US" dirty="0"/>
          </a:p>
        </p:txBody>
      </p:sp>
      <p:sp>
        <p:nvSpPr>
          <p:cNvPr id="29" name="TextBox 28">
            <a:extLst>
              <a:ext uri="{FF2B5EF4-FFF2-40B4-BE49-F238E27FC236}">
                <a16:creationId xmlns:a16="http://schemas.microsoft.com/office/drawing/2014/main" id="{84A2A8C2-D0CF-0A4F-8C21-7B32051F5743}"/>
              </a:ext>
            </a:extLst>
          </p:cNvPr>
          <p:cNvSpPr txBox="1"/>
          <p:nvPr/>
        </p:nvSpPr>
        <p:spPr>
          <a:xfrm>
            <a:off x="16538864" y="28685908"/>
            <a:ext cx="13970000" cy="3655360"/>
          </a:xfrm>
          <a:prstGeom prst="rect">
            <a:avLst/>
          </a:prstGeom>
          <a:noFill/>
        </p:spPr>
        <p:txBody>
          <a:bodyPr wrap="square" rtlCol="0">
            <a:spAutoFit/>
          </a:bodyPr>
          <a:lstStyle/>
          <a:p>
            <a:pPr marL="508000" indent="-508000">
              <a:lnSpc>
                <a:spcPct val="130000"/>
              </a:lnSpc>
              <a:spcAft>
                <a:spcPts val="2400"/>
              </a:spcAft>
            </a:pPr>
            <a:r>
              <a:rPr lang="en-US" sz="2400" dirty="0">
                <a:latin typeface="Times New Roman" panose="02020603050405020304" pitchFamily="18" charset="0"/>
                <a:cs typeface="Times New Roman" panose="02020603050405020304" pitchFamily="18" charset="0"/>
              </a:rPr>
              <a:t>Lorem ipsum dolor sit amet, consectetur adipisicing elit. Dolore blanditiis unde vero consequuntur soluta, amet, harum aperiam voluptate ut adipisci! Repellendus vel error pariatur eum. Lorem ipsum dolor sit amet, .</a:t>
            </a:r>
          </a:p>
          <a:p>
            <a:pPr marL="508000" indent="-508000">
              <a:lnSpc>
                <a:spcPct val="130000"/>
              </a:lnSpc>
            </a:pPr>
            <a:r>
              <a:rPr lang="en-US" sz="2400" dirty="0">
                <a:latin typeface="Times New Roman" panose="02020603050405020304" pitchFamily="18" charset="0"/>
                <a:cs typeface="Times New Roman" panose="02020603050405020304" pitchFamily="18" charset="0"/>
              </a:rPr>
              <a:t>Lorem ipsum dolor sit amet, consectetur adipisicing elit. Dolore blanditiis unde vero consequuntur soluta, amet, harum aperiam voluptate ut adipisci! Repellendus vel error pariatur eum. Lorem ipsum dolor sit amet, .</a:t>
            </a:r>
            <a:endParaRPr lang="en-US" sz="2400" dirty="0"/>
          </a:p>
          <a:p>
            <a:pPr marL="508000" indent="-508000">
              <a:lnSpc>
                <a:spcPct val="130000"/>
              </a:lnSpc>
            </a:pPr>
            <a:endParaRPr lang="en-US" dirty="0"/>
          </a:p>
        </p:txBody>
      </p:sp>
      <p:pic>
        <p:nvPicPr>
          <p:cNvPr id="32" name="Picture 31">
            <a:extLst>
              <a:ext uri="{FF2B5EF4-FFF2-40B4-BE49-F238E27FC236}">
                <a16:creationId xmlns:a16="http://schemas.microsoft.com/office/drawing/2014/main" id="{565FC827-611C-FD4A-8315-A5669703A712}"/>
              </a:ext>
            </a:extLst>
          </p:cNvPr>
          <p:cNvPicPr>
            <a:picLocks noChangeAspect="1"/>
          </p:cNvPicPr>
          <p:nvPr/>
        </p:nvPicPr>
        <p:blipFill>
          <a:blip r:embed="rId2"/>
          <a:stretch>
            <a:fillRect/>
          </a:stretch>
        </p:blipFill>
        <p:spPr>
          <a:xfrm>
            <a:off x="22882914" y="8902599"/>
            <a:ext cx="2929046" cy="2929046"/>
          </a:xfrm>
          <a:prstGeom prst="rect">
            <a:avLst/>
          </a:prstGeom>
        </p:spPr>
      </p:pic>
      <p:pic>
        <p:nvPicPr>
          <p:cNvPr id="34" name="Picture 33">
            <a:extLst>
              <a:ext uri="{FF2B5EF4-FFF2-40B4-BE49-F238E27FC236}">
                <a16:creationId xmlns:a16="http://schemas.microsoft.com/office/drawing/2014/main" id="{EFBF1FD5-2ECA-8940-A418-45D469B7F4F1}"/>
              </a:ext>
            </a:extLst>
          </p:cNvPr>
          <p:cNvPicPr>
            <a:picLocks noChangeAspect="1"/>
          </p:cNvPicPr>
          <p:nvPr/>
        </p:nvPicPr>
        <p:blipFill>
          <a:blip r:embed="rId3"/>
          <a:stretch>
            <a:fillRect/>
          </a:stretch>
        </p:blipFill>
        <p:spPr>
          <a:xfrm>
            <a:off x="22882914" y="14446958"/>
            <a:ext cx="2929046" cy="2929046"/>
          </a:xfrm>
          <a:prstGeom prst="rect">
            <a:avLst/>
          </a:prstGeom>
        </p:spPr>
      </p:pic>
      <p:pic>
        <p:nvPicPr>
          <p:cNvPr id="36" name="Picture 35">
            <a:extLst>
              <a:ext uri="{FF2B5EF4-FFF2-40B4-BE49-F238E27FC236}">
                <a16:creationId xmlns:a16="http://schemas.microsoft.com/office/drawing/2014/main" id="{56763A7C-7821-E54D-B620-CC94B3CDB3BA}"/>
              </a:ext>
            </a:extLst>
          </p:cNvPr>
          <p:cNvPicPr>
            <a:picLocks noChangeAspect="1"/>
          </p:cNvPicPr>
          <p:nvPr/>
        </p:nvPicPr>
        <p:blipFill>
          <a:blip r:embed="rId4"/>
          <a:stretch>
            <a:fillRect/>
          </a:stretch>
        </p:blipFill>
        <p:spPr>
          <a:xfrm>
            <a:off x="22918382" y="20435644"/>
            <a:ext cx="2755788" cy="2755788"/>
          </a:xfrm>
          <a:prstGeom prst="rect">
            <a:avLst/>
          </a:prstGeom>
        </p:spPr>
      </p:pic>
      <p:sp>
        <p:nvSpPr>
          <p:cNvPr id="38" name="TextBox 37">
            <a:extLst>
              <a:ext uri="{FF2B5EF4-FFF2-40B4-BE49-F238E27FC236}">
                <a16:creationId xmlns:a16="http://schemas.microsoft.com/office/drawing/2014/main" id="{0BAC1AE7-F4A2-5E48-8F55-455209A3EF51}"/>
              </a:ext>
            </a:extLst>
          </p:cNvPr>
          <p:cNvSpPr txBox="1"/>
          <p:nvPr/>
        </p:nvSpPr>
        <p:spPr>
          <a:xfrm>
            <a:off x="26416000" y="9207397"/>
            <a:ext cx="4092864" cy="2400657"/>
          </a:xfrm>
          <a:prstGeom prst="rect">
            <a:avLst/>
          </a:prstGeom>
          <a:noFill/>
        </p:spPr>
        <p:txBody>
          <a:bodyPr wrap="square" rtlCol="0">
            <a:spAutoFit/>
          </a:bodyPr>
          <a:lstStyle/>
          <a:p>
            <a:r>
              <a:rPr lang="en-US" sz="2500" b="1" dirty="0">
                <a:latin typeface="Arial" panose="020B0604020202020204" pitchFamily="34" charset="0"/>
                <a:cs typeface="Arial" panose="020B0604020202020204" pitchFamily="34" charset="0"/>
              </a:rPr>
              <a:t>Figure 1. </a:t>
            </a:r>
            <a:r>
              <a:rPr lang="en-US" sz="2500" dirty="0">
                <a:latin typeface="Arial" panose="020B0604020202020204" pitchFamily="34" charset="0"/>
                <a:cs typeface="Arial" panose="020B0604020202020204" pitchFamily="34" charset="0"/>
              </a:rPr>
              <a:t>Lorem ipsum dolor sit amet, consectetur adipisicing elit. Dolor ut non eram blanditiis unde vero consequuntur soluta, amet, harum aperiam voluptate</a:t>
            </a:r>
          </a:p>
        </p:txBody>
      </p:sp>
      <p:sp>
        <p:nvSpPr>
          <p:cNvPr id="39" name="TextBox 38">
            <a:extLst>
              <a:ext uri="{FF2B5EF4-FFF2-40B4-BE49-F238E27FC236}">
                <a16:creationId xmlns:a16="http://schemas.microsoft.com/office/drawing/2014/main" id="{F3571737-9DDB-5D48-9F18-E1F7B29BF9C1}"/>
              </a:ext>
            </a:extLst>
          </p:cNvPr>
          <p:cNvSpPr txBox="1"/>
          <p:nvPr/>
        </p:nvSpPr>
        <p:spPr>
          <a:xfrm>
            <a:off x="26443609" y="14657973"/>
            <a:ext cx="4092864" cy="2400657"/>
          </a:xfrm>
          <a:prstGeom prst="rect">
            <a:avLst/>
          </a:prstGeom>
          <a:noFill/>
        </p:spPr>
        <p:txBody>
          <a:bodyPr wrap="square" rtlCol="0">
            <a:spAutoFit/>
          </a:bodyPr>
          <a:lstStyle/>
          <a:p>
            <a:r>
              <a:rPr lang="en-US" sz="2500" b="1" dirty="0">
                <a:latin typeface="Arial" panose="020B0604020202020204" pitchFamily="34" charset="0"/>
                <a:cs typeface="Arial" panose="020B0604020202020204" pitchFamily="34" charset="0"/>
              </a:rPr>
              <a:t>Figure 2. </a:t>
            </a:r>
            <a:r>
              <a:rPr lang="en-US" sz="2500" dirty="0">
                <a:latin typeface="Arial" panose="020B0604020202020204" pitchFamily="34" charset="0"/>
                <a:cs typeface="Arial" panose="020B0604020202020204" pitchFamily="34" charset="0"/>
              </a:rPr>
              <a:t>Lorem ipsum dolor sit amet, consectetur adipisicing elit. Dolor ut non eram blanditiis unde vero consequuntur soluta, amet, harum aperiam voluptate</a:t>
            </a:r>
          </a:p>
        </p:txBody>
      </p:sp>
      <p:sp>
        <p:nvSpPr>
          <p:cNvPr id="40" name="TextBox 39">
            <a:extLst>
              <a:ext uri="{FF2B5EF4-FFF2-40B4-BE49-F238E27FC236}">
                <a16:creationId xmlns:a16="http://schemas.microsoft.com/office/drawing/2014/main" id="{E95FDABC-05ED-044F-8BCC-69CDC440B488}"/>
              </a:ext>
            </a:extLst>
          </p:cNvPr>
          <p:cNvSpPr txBox="1"/>
          <p:nvPr/>
        </p:nvSpPr>
        <p:spPr>
          <a:xfrm>
            <a:off x="26443609" y="20579874"/>
            <a:ext cx="4092864" cy="2400657"/>
          </a:xfrm>
          <a:prstGeom prst="rect">
            <a:avLst/>
          </a:prstGeom>
          <a:noFill/>
        </p:spPr>
        <p:txBody>
          <a:bodyPr wrap="square" rtlCol="0">
            <a:spAutoFit/>
          </a:bodyPr>
          <a:lstStyle/>
          <a:p>
            <a:r>
              <a:rPr lang="en-US" sz="2500" b="1" dirty="0">
                <a:latin typeface="Arial" panose="020B0604020202020204" pitchFamily="34" charset="0"/>
                <a:cs typeface="Arial" panose="020B0604020202020204" pitchFamily="34" charset="0"/>
              </a:rPr>
              <a:t>Figure 3. </a:t>
            </a:r>
            <a:r>
              <a:rPr lang="en-US" sz="2500" dirty="0">
                <a:latin typeface="Arial" panose="020B0604020202020204" pitchFamily="34" charset="0"/>
                <a:cs typeface="Arial" panose="020B0604020202020204" pitchFamily="34" charset="0"/>
              </a:rPr>
              <a:t>Lorem ipsum dolor sit amet, consectetur adipisicing elit. Dolor ut non eram blanditiis unde vero consequuntur soluta, amet, harum aperiam voluptate</a:t>
            </a:r>
          </a:p>
        </p:txBody>
      </p:sp>
    </p:spTree>
    <p:extLst>
      <p:ext uri="{BB962C8B-B14F-4D97-AF65-F5344CB8AC3E}">
        <p14:creationId xmlns:p14="http://schemas.microsoft.com/office/powerpoint/2010/main" val="11841798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1153</TotalTime>
  <Words>1535</Words>
  <Application>Microsoft Macintosh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Research paper or project title here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nitrogen and sea level on S. americanus growth</dc:title>
  <dc:creator>Microsoft Office User</dc:creator>
  <cp:lastModifiedBy>Microsoft Office User</cp:lastModifiedBy>
  <cp:revision>11</cp:revision>
  <dcterms:created xsi:type="dcterms:W3CDTF">2018-09-13T23:28:08Z</dcterms:created>
  <dcterms:modified xsi:type="dcterms:W3CDTF">2018-09-14T18:59:29Z</dcterms:modified>
</cp:coreProperties>
</file>